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Outfit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87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CPU Scheduler Visualizer (Tkinter GUI)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CPU scheduling algorithms using a user-friendly interface. Enjoy interactive Gantt charts, real-time animations, and performance metrics. This project is created using Python and Tkinter.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7934"/>
            <a:ext cx="5972770" cy="368069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583" y="2517934"/>
            <a:ext cx="6516529" cy="40157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51BB-786F-6446-6FBB-11AADDC31C43}"/>
              </a:ext>
            </a:extLst>
          </p:cNvPr>
          <p:cNvSpPr/>
          <p:nvPr/>
        </p:nvSpPr>
        <p:spPr>
          <a:xfrm>
            <a:off x="12697905" y="7645138"/>
            <a:ext cx="1932495" cy="5844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0631"/>
            <a:ext cx="6244709" cy="38482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190631"/>
            <a:ext cx="6244709" cy="384821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9D3C77-8580-D9B1-FE60-763E7970DE1D}"/>
              </a:ext>
            </a:extLst>
          </p:cNvPr>
          <p:cNvSpPr/>
          <p:nvPr/>
        </p:nvSpPr>
        <p:spPr>
          <a:xfrm>
            <a:off x="12707332" y="7682845"/>
            <a:ext cx="1923068" cy="546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44360"/>
            <a:ext cx="8342114" cy="514076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A1DF00-9C54-D1C3-53DE-FBC4AF82BAB6}"/>
              </a:ext>
            </a:extLst>
          </p:cNvPr>
          <p:cNvSpPr/>
          <p:nvPr/>
        </p:nvSpPr>
        <p:spPr>
          <a:xfrm>
            <a:off x="12773320" y="7692272"/>
            <a:ext cx="1857080" cy="5373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248"/>
            <a:ext cx="10739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Problem: Understanding CPU Scheduling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3003"/>
            <a:ext cx="3794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 in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41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CPU scheduling algorithms manage processes in operating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algorithms are hard to grasp theoretically.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725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interactive tools for visualization and comparison.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3101340"/>
            <a:ext cx="3978116" cy="27217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72067" y="3073003"/>
            <a:ext cx="2967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Benefits of Visual Aids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365414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and professionals benefit from visual aids. They provide an intuitive way to understand and compare algorithms.</a:t>
            </a:r>
            <a:endParaRPr lang="en-US" sz="17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1622EE-84AB-0276-A8CC-177F9356ED95}"/>
              </a:ext>
            </a:extLst>
          </p:cNvPr>
          <p:cNvSpPr/>
          <p:nvPr/>
        </p:nvSpPr>
        <p:spPr>
          <a:xfrm>
            <a:off x="12716675" y="7560297"/>
            <a:ext cx="1913725" cy="6693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F4E73D-9F5F-7A8A-EFAA-459E3BC016DB}"/>
              </a:ext>
            </a:extLst>
          </p:cNvPr>
          <p:cNvSpPr/>
          <p:nvPr/>
        </p:nvSpPr>
        <p:spPr>
          <a:xfrm>
            <a:off x="12594210" y="7560297"/>
            <a:ext cx="2036190" cy="669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Solution: Tkinter-Based Visualizer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GUI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Simulate and visualize algorithms with a graphical user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Dynamic 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process parameters and inputs dynamically.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Gantt Chart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 scheduling with a clear Gantt chart.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 and analyze performance metrics.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B56F49-DC1B-1204-292C-14D150F336C7}"/>
              </a:ext>
            </a:extLst>
          </p:cNvPr>
          <p:cNvSpPr/>
          <p:nvPr/>
        </p:nvSpPr>
        <p:spPr>
          <a:xfrm>
            <a:off x="12660198" y="7532017"/>
            <a:ext cx="1970202" cy="6033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66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Feature: Graphical Process Input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4414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68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5926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to add or modify processes with an intuitive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34414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168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Specify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6592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Specify arrival time.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301" y="41014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Specify burst time.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45436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Specify priority (if applicable).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071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965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455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real-time updates to the Gantt chart as you input data.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A1310B-0131-E391-D3A5-60CC29E084AD}"/>
              </a:ext>
            </a:extLst>
          </p:cNvPr>
          <p:cNvSpPr/>
          <p:nvPr/>
        </p:nvSpPr>
        <p:spPr>
          <a:xfrm>
            <a:off x="12726186" y="7645138"/>
            <a:ext cx="1904214" cy="5844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611695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Algorithms: FCFS and SJF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FCFS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First Come First Serve: Simple, non-preemptive algorithm.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SJF Non-Preemptive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Execute the shortest job to completion.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69236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SJF Preemptive (SRTF)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Switch to the shorter job if it arrives.</a:t>
            </a:r>
            <a:endParaRPr lang="en-US" sz="15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6E7755-A793-B14E-01ED-ED6429B89421}"/>
              </a:ext>
            </a:extLst>
          </p:cNvPr>
          <p:cNvSpPr/>
          <p:nvPr/>
        </p:nvSpPr>
        <p:spPr>
          <a:xfrm>
            <a:off x="12867588" y="7674292"/>
            <a:ext cx="1696824" cy="489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Visualization &amp;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Gantt Chart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Animation shows process execution in real-time.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Color-Coded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0989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process identification with color-coded processes.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0989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waiting time, turnaround time, and CPU utilization.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820"/>
            <a:ext cx="5902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Demo: Live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1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271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 the application interface and process input.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5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Simulations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864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Simulate FCFS.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86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Simulate SJF (Non-Preemptive and Preemptive).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3099911"/>
            <a:ext cx="3978116" cy="272176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72067" y="3071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Display Metrics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36527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Display Gantt chart and performance metrics clearly. Adjust process parameters to observe changes.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57D486-D0B6-FF9B-EFAF-9B5AFA47D233}"/>
              </a:ext>
            </a:extLst>
          </p:cNvPr>
          <p:cNvSpPr/>
          <p:nvPr/>
        </p:nvSpPr>
        <p:spPr>
          <a:xfrm>
            <a:off x="12707302" y="7692272"/>
            <a:ext cx="1923098" cy="5373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Effective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CPU Scheduler Visualizer is an effective learning tool.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2819162"/>
            <a:ext cx="2849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Simplifies Algorithms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simplifies understanding complex algorithms with ease.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370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Interactive, user-friendly, and customizable for all users.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88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Enhancements: Add more algorithms such as Priority and Round Robin.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354A99-C09D-5D6D-5926-2DB5871C0236}"/>
              </a:ext>
            </a:extLst>
          </p:cNvPr>
          <p:cNvSpPr/>
          <p:nvPr/>
        </p:nvSpPr>
        <p:spPr>
          <a:xfrm>
            <a:off x="12839307" y="7711126"/>
            <a:ext cx="1791093" cy="4520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6202"/>
            <a:ext cx="7394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 and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951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primary objective is to provide a tool for CPU scheduling.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713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helps students to visualize complex scheduling algorithms.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3312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Professionals can use it to understand the impact of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493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6741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Classroom learning for better understanding.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467" y="39493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19901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19901" y="46741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different scheduling algorithms.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6120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6095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65860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real-time operating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414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 Verma</cp:lastModifiedBy>
  <cp:revision>2</cp:revision>
  <dcterms:created xsi:type="dcterms:W3CDTF">2025-04-10T17:50:25Z</dcterms:created>
  <dcterms:modified xsi:type="dcterms:W3CDTF">2025-04-10T17:57:09Z</dcterms:modified>
</cp:coreProperties>
</file>